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
  </p:notesMasterIdLst>
  <p:sldIdLst>
    <p:sldId id="256" r:id="rId2"/>
    <p:sldId id="257" r:id="rId3"/>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5" d="100"/>
          <a:sy n="55" d="100"/>
        </p:scale>
        <p:origin x="-73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603481-90DE-42A2-95C8-50098FD435A4}" type="datetimeFigureOut">
              <a:rPr lang="es-CO" smtClean="0"/>
              <a:t>02/09/2014</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417FF2-3201-4E13-9BC4-CD72758C402F}" type="slidenum">
              <a:rPr lang="es-CO" smtClean="0"/>
              <a:t>‹Nº›</a:t>
            </a:fld>
            <a:endParaRPr lang="es-CO"/>
          </a:p>
        </p:txBody>
      </p:sp>
    </p:spTree>
    <p:extLst>
      <p:ext uri="{BB962C8B-B14F-4D97-AF65-F5344CB8AC3E}">
        <p14:creationId xmlns:p14="http://schemas.microsoft.com/office/powerpoint/2010/main" val="4209898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E417FF2-3201-4E13-9BC4-CD72758C402F}" type="slidenum">
              <a:rPr lang="es-CO" smtClean="0"/>
              <a:t>1</a:t>
            </a:fld>
            <a:endParaRPr lang="es-CO"/>
          </a:p>
        </p:txBody>
      </p:sp>
    </p:spTree>
    <p:extLst>
      <p:ext uri="{BB962C8B-B14F-4D97-AF65-F5344CB8AC3E}">
        <p14:creationId xmlns:p14="http://schemas.microsoft.com/office/powerpoint/2010/main" val="2182259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27DED7E9-72E9-45CF-858F-DB5AD04F03E3}" type="datetimeFigureOut">
              <a:rPr lang="es-CO" smtClean="0"/>
              <a:t>02/09/2014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194068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27DED7E9-72E9-45CF-858F-DB5AD04F03E3}" type="datetimeFigureOut">
              <a:rPr lang="es-CO" smtClean="0"/>
              <a:t>02/09/2014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1497827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27DED7E9-72E9-45CF-858F-DB5AD04F03E3}" type="datetimeFigureOut">
              <a:rPr lang="es-CO" smtClean="0"/>
              <a:t>02/09/2014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999607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27DED7E9-72E9-45CF-858F-DB5AD04F03E3}" type="datetimeFigureOut">
              <a:rPr lang="es-CO" smtClean="0"/>
              <a:t>02/09/2014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272462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7DED7E9-72E9-45CF-858F-DB5AD04F03E3}" type="datetimeFigureOut">
              <a:rPr lang="es-CO" smtClean="0"/>
              <a:t>02/09/2014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3306768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27DED7E9-72E9-45CF-858F-DB5AD04F03E3}" type="datetimeFigureOut">
              <a:rPr lang="es-CO" smtClean="0"/>
              <a:t>02/09/2014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1063637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27DED7E9-72E9-45CF-858F-DB5AD04F03E3}" type="datetimeFigureOut">
              <a:rPr lang="es-CO" smtClean="0"/>
              <a:t>02/09/2014</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2837145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27DED7E9-72E9-45CF-858F-DB5AD04F03E3}" type="datetimeFigureOut">
              <a:rPr lang="es-CO" smtClean="0"/>
              <a:t>02/09/2014</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4252117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DED7E9-72E9-45CF-858F-DB5AD04F03E3}" type="datetimeFigureOut">
              <a:rPr lang="es-CO" smtClean="0"/>
              <a:t>02/09/2014</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1652971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DED7E9-72E9-45CF-858F-DB5AD04F03E3}" type="datetimeFigureOut">
              <a:rPr lang="es-CO" smtClean="0"/>
              <a:t>02/09/2014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3228386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DED7E9-72E9-45CF-858F-DB5AD04F03E3}" type="datetimeFigureOut">
              <a:rPr lang="es-CO" smtClean="0"/>
              <a:t>02/09/2014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2412862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rgbClr val="5E9EFF">
                <a:alpha val="56000"/>
              </a:srgbClr>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DED7E9-72E9-45CF-858F-DB5AD04F03E3}" type="datetimeFigureOut">
              <a:rPr lang="es-CO" smtClean="0"/>
              <a:t>02/09/2014</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0CE863-BFCE-47F3-9588-51DC0988E71F}" type="slidenum">
              <a:rPr lang="es-CO" smtClean="0"/>
              <a:t>‹Nº›</a:t>
            </a:fld>
            <a:endParaRPr lang="es-CO"/>
          </a:p>
        </p:txBody>
      </p:sp>
    </p:spTree>
    <p:extLst>
      <p:ext uri="{BB962C8B-B14F-4D97-AF65-F5344CB8AC3E}">
        <p14:creationId xmlns:p14="http://schemas.microsoft.com/office/powerpoint/2010/main" val="42788519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548681"/>
            <a:ext cx="7772400" cy="1080120"/>
          </a:xfrm>
        </p:spPr>
        <p:txBody>
          <a:bodyPr/>
          <a:lstStyle/>
          <a:p>
            <a:r>
              <a:rPr lang="es-CO"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CODIFICACION PATOLOGICA</a:t>
            </a:r>
            <a:endParaRPr lang="es-CO" dirty="0">
              <a:solidFill>
                <a:srgbClr val="FF0000"/>
              </a:solidFill>
            </a:endParaRPr>
          </a:p>
        </p:txBody>
      </p:sp>
      <p:sp>
        <p:nvSpPr>
          <p:cNvPr id="3" name="2 Subtítulo"/>
          <p:cNvSpPr>
            <a:spLocks noGrp="1"/>
          </p:cNvSpPr>
          <p:nvPr>
            <p:ph type="subTitle" idx="1"/>
          </p:nvPr>
        </p:nvSpPr>
        <p:spPr>
          <a:xfrm>
            <a:off x="899592" y="4437112"/>
            <a:ext cx="7560840" cy="1752600"/>
          </a:xfrm>
        </p:spPr>
        <p:txBody>
          <a:bodyPr>
            <a:normAutofit/>
          </a:bodyPr>
          <a:lstStyle/>
          <a:p>
            <a:pPr marL="342900" indent="-342900" algn="l">
              <a:buFont typeface="Wingdings" pitchFamily="2" charset="2"/>
              <a:buChar char="v"/>
            </a:pPr>
            <a:r>
              <a:rPr lang="es-CO" sz="2400" dirty="0" smtClean="0">
                <a:solidFill>
                  <a:srgbClr val="FF0000"/>
                </a:solidFill>
                <a:latin typeface="Algerian" pitchFamily="82" charset="0"/>
              </a:rPr>
              <a:t>J06-INFECCIONES RESPIRATORIAS AGUDAS VIAS ALTAS</a:t>
            </a:r>
          </a:p>
          <a:p>
            <a:pPr marL="342900" indent="-342900" algn="l">
              <a:buFont typeface="Wingdings" pitchFamily="2" charset="2"/>
              <a:buChar char="v"/>
            </a:pPr>
            <a:r>
              <a:rPr lang="es-CO" sz="2400" dirty="0" smtClean="0">
                <a:solidFill>
                  <a:srgbClr val="FF0000"/>
                </a:solidFill>
                <a:latin typeface="Algerian" pitchFamily="82" charset="0"/>
              </a:rPr>
              <a:t>J22-INFECCIONES RESPIRATORIAS AGUDAS VIAS  BAJAS</a:t>
            </a:r>
            <a:endParaRPr lang="es-CO" sz="2400" dirty="0">
              <a:solidFill>
                <a:srgbClr val="FF0000"/>
              </a:solidFill>
              <a:latin typeface="Algerian" pitchFamily="82" charset="0"/>
            </a:endParaRP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2396" y="1844824"/>
            <a:ext cx="3816423" cy="2194950"/>
          </a:xfrm>
          <a:prstGeom prst="rect">
            <a:avLst/>
          </a:prstGeom>
        </p:spPr>
      </p:pic>
    </p:spTree>
    <p:extLst>
      <p:ext uri="{BB962C8B-B14F-4D97-AF65-F5344CB8AC3E}">
        <p14:creationId xmlns:p14="http://schemas.microsoft.com/office/powerpoint/2010/main" val="3816562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980728"/>
            <a:ext cx="8604448" cy="5355312"/>
          </a:xfrm>
          <a:prstGeom prst="rect">
            <a:avLst/>
          </a:prstGeom>
        </p:spPr>
        <p:txBody>
          <a:bodyPr wrap="square">
            <a:spAutoFit/>
          </a:bodyPr>
          <a:lstStyle/>
          <a:p>
            <a:r>
              <a:rPr lang="es-ES" b="1" dirty="0"/>
              <a:t>Es el conjunto de infecciones del aparato respiratorio causadas por microorganismos virales, bacterianos y otros, que empieza de forma repentina con evolución de periodos inferior a 15 días, </a:t>
            </a:r>
            <a:r>
              <a:rPr lang="es-CO" dirty="0"/>
              <a:t> que en </a:t>
            </a:r>
            <a:r>
              <a:rPr lang="es-ES" b="1" dirty="0"/>
              <a:t>Presencia de uno o más síntomas o signos clínicos como, tos, rinorrea, obstrucción nasal, odinofagia, otalgia, disfonía, otorrea, respiración ruidosa, dificultad respiratoria, polipnea, cianosis, tirajes intercostales</a:t>
            </a:r>
            <a:r>
              <a:rPr lang="es-CO" dirty="0"/>
              <a:t>. </a:t>
            </a:r>
            <a:r>
              <a:rPr lang="es-ES" b="1" dirty="0"/>
              <a:t>Puede estar o no acompañada de fiebre.  Causada por diferentes factores del ambiente, socioeconómicos y del huésped como invierno, cambios de temperatura inesperados, contaminación del medio ambiente, hacinamiento, no acceso a sistemas de salud, no esquema de vacunación completo, desnutrición. Estas infecciones presentan tres periodos naturales, el primero el Subclínico que está conformado por los principales agentes infecciosos como el virus sincicial, bacterianos como el Neumococica, Influenza H1N1, </a:t>
            </a:r>
            <a:r>
              <a:rPr lang="es-CO" b="1" dirty="0"/>
              <a:t>Adenovirus y Para influenza</a:t>
            </a:r>
            <a:r>
              <a:rPr lang="es-ES" b="1" dirty="0"/>
              <a:t>.El segundo periodo el Clínico  que abarca la sintomatología y el Tercer periodo es el de Evolución que abarca curación (tratamiento farmacológico),Cronicidad (hospitalización y seguimiento de la patología) Muerte (complicación del paciente ambulatorio o hospitalizado.</a:t>
            </a:r>
            <a:endParaRPr lang="es-CO" dirty="0"/>
          </a:p>
          <a:p>
            <a:r>
              <a:rPr lang="es-ES" b="1" dirty="0"/>
              <a:t>Estudios epidemiológicos demuestran que es la causa de morbilidad y mortalidad general en nuestro medio, y Primera causa de consulta en  los servicios de salud y hospitalización en menores de cinco años</a:t>
            </a:r>
            <a:r>
              <a:rPr lang="es-ES" dirty="0"/>
              <a:t> </a:t>
            </a:r>
            <a:endParaRPr lang="es-CO" dirty="0"/>
          </a:p>
          <a:p>
            <a:r>
              <a:rPr lang="es-CO" dirty="0"/>
              <a:t> </a:t>
            </a:r>
          </a:p>
        </p:txBody>
      </p:sp>
      <p:sp>
        <p:nvSpPr>
          <p:cNvPr id="3" name="2 Rectángulo"/>
          <p:cNvSpPr/>
          <p:nvPr/>
        </p:nvSpPr>
        <p:spPr>
          <a:xfrm>
            <a:off x="268772" y="57398"/>
            <a:ext cx="8627765" cy="830997"/>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4800" b="1" cap="all" spc="0" dirty="0" smtClean="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Historia natural de la ira</a:t>
            </a:r>
            <a:endParaRPr lang="es-ES" sz="4800" b="1" cap="all" spc="0"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332708837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TotalTime>
  <Words>172</Words>
  <Application>Microsoft Office PowerPoint</Application>
  <PresentationFormat>Presentación en pantalla (4:3)</PresentationFormat>
  <Paragraphs>8</Paragraphs>
  <Slides>2</Slides>
  <Notes>1</Notes>
  <HiddenSlides>0</HiddenSlides>
  <MMClips>0</MMClips>
  <ScaleCrop>false</ScaleCrop>
  <HeadingPairs>
    <vt:vector size="4" baseType="variant">
      <vt:variant>
        <vt:lpstr>Tema</vt:lpstr>
      </vt:variant>
      <vt:variant>
        <vt:i4>1</vt:i4>
      </vt:variant>
      <vt:variant>
        <vt:lpstr>Títulos de diapositiva</vt:lpstr>
      </vt:variant>
      <vt:variant>
        <vt:i4>2</vt:i4>
      </vt:variant>
    </vt:vector>
  </HeadingPairs>
  <TitlesOfParts>
    <vt:vector size="3" baseType="lpstr">
      <vt:lpstr>Tema de Office</vt:lpstr>
      <vt:lpstr>CODIFICACION PATOLOGICA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sandra f</dc:creator>
  <cp:lastModifiedBy>sandra f</cp:lastModifiedBy>
  <cp:revision>5</cp:revision>
  <dcterms:created xsi:type="dcterms:W3CDTF">2014-09-03T03:28:28Z</dcterms:created>
  <dcterms:modified xsi:type="dcterms:W3CDTF">2014-09-03T05:05:06Z</dcterms:modified>
</cp:coreProperties>
</file>